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01E71E-F59B-4ACA-AFC0-0FC212953DE9}" type="datetimeFigureOut">
              <a:rPr lang="en-US" smtClean="0"/>
              <a:pPr/>
              <a:t>11/2/2011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2EC599-844B-428A-8753-D265798377E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Pictures taken from results</a:t>
            </a:r>
            <a:r>
              <a:rPr lang="en-US" baseline="0" dirty="0" smtClean="0"/>
              <a:t> from Google search for images of tablet computers.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2EC599-844B-428A-8753-D265798377E4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Ziff Davis, Inc. (2011). “Encyclopedia: Tablet computer.” Retrieved from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http://www.pcmag.com/encyclopedia_term/0,2542,t=tablet+computer&amp;i=52520,00.asp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2EC599-844B-428A-8753-D265798377E4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</a:t>
            </a:r>
            <a:r>
              <a:rPr lang="en-US" smtClean="0"/>
              <a:t>://</a:t>
            </a:r>
            <a:r>
              <a:rPr lang="en-US" smtClean="0"/>
              <a:t>www.osnews.com/story/22739/A_Short_History_of_the_Tablet_Computer</a:t>
            </a:r>
          </a:p>
          <a:p>
            <a:r>
              <a:rPr lang="en-US" dirty="0" smtClean="0"/>
              <a:t>“</a:t>
            </a:r>
            <a:r>
              <a:rPr lang="en-US" dirty="0" smtClean="0"/>
              <a:t>A Short History of the Tablet</a:t>
            </a:r>
            <a:r>
              <a:rPr lang="en-US" baseline="0" dirty="0" smtClean="0"/>
              <a:t> computer” Thom Holwerda, Jan. 2010, OSNews 2011.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2EC599-844B-428A-8753-D265798377E4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Picture of </a:t>
            </a:r>
            <a:r>
              <a:rPr lang="en-US" dirty="0" err="1" smtClean="0"/>
              <a:t>Dynabook</a:t>
            </a:r>
            <a:r>
              <a:rPr lang="en-US" dirty="0" smtClean="0"/>
              <a:t> taken from Google search for </a:t>
            </a:r>
            <a:r>
              <a:rPr lang="en-US" dirty="0" err="1" smtClean="0"/>
              <a:t>Dynabook</a:t>
            </a:r>
            <a:r>
              <a:rPr lang="en-US" dirty="0" smtClean="0"/>
              <a:t> </a:t>
            </a:r>
            <a:r>
              <a:rPr lang="en-US" dirty="0" err="1" smtClean="0"/>
              <a:t>picutres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2EC599-844B-428A-8753-D265798377E4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2EC599-844B-428A-8753-D265798377E4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F4DDF-7DF2-4655-B499-A0E84059CD39}" type="datetimeFigureOut">
              <a:rPr lang="en-US" smtClean="0"/>
              <a:pPr/>
              <a:t>11/2/2011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3137549-B3C7-41DF-82F1-FDCC8234A0B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F4DDF-7DF2-4655-B499-A0E84059CD39}" type="datetimeFigureOut">
              <a:rPr lang="en-US" smtClean="0"/>
              <a:pPr/>
              <a:t>11/2/2011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37549-B3C7-41DF-82F1-FDCC8234A0B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F4DDF-7DF2-4655-B499-A0E84059CD39}" type="datetimeFigureOut">
              <a:rPr lang="en-US" smtClean="0"/>
              <a:pPr/>
              <a:t>11/2/2011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37549-B3C7-41DF-82F1-FDCC8234A0B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F4DDF-7DF2-4655-B499-A0E84059CD39}" type="datetimeFigureOut">
              <a:rPr lang="en-US" smtClean="0"/>
              <a:pPr/>
              <a:t>11/2/2011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3137549-B3C7-41DF-82F1-FDCC8234A0B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F4DDF-7DF2-4655-B499-A0E84059CD39}" type="datetimeFigureOut">
              <a:rPr lang="en-US" smtClean="0"/>
              <a:pPr/>
              <a:t>11/2/2011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37549-B3C7-41DF-82F1-FDCC8234A0B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F4DDF-7DF2-4655-B499-A0E84059CD39}" type="datetimeFigureOut">
              <a:rPr lang="en-US" smtClean="0"/>
              <a:pPr/>
              <a:t>11/2/2011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37549-B3C7-41DF-82F1-FDCC8234A0B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F4DDF-7DF2-4655-B499-A0E84059CD39}" type="datetimeFigureOut">
              <a:rPr lang="en-US" smtClean="0"/>
              <a:pPr/>
              <a:t>11/2/2011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3137549-B3C7-41DF-82F1-FDCC8234A0B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F4DDF-7DF2-4655-B499-A0E84059CD39}" type="datetimeFigureOut">
              <a:rPr lang="en-US" smtClean="0"/>
              <a:pPr/>
              <a:t>11/2/2011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37549-B3C7-41DF-82F1-FDCC8234A0B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F4DDF-7DF2-4655-B499-A0E84059CD39}" type="datetimeFigureOut">
              <a:rPr lang="en-US" smtClean="0"/>
              <a:pPr/>
              <a:t>11/2/2011</a:t>
            </a:fld>
            <a:endParaRPr lang="en-US" dirty="0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37549-B3C7-41DF-82F1-FDCC8234A0B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F4DDF-7DF2-4655-B499-A0E84059CD39}" type="datetimeFigureOut">
              <a:rPr lang="en-US" smtClean="0"/>
              <a:pPr/>
              <a:t>11/2/2011</a:t>
            </a:fld>
            <a:endParaRPr lang="en-US" dirty="0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37549-B3C7-41DF-82F1-FDCC8234A0B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F4DDF-7DF2-4655-B499-A0E84059CD39}" type="datetimeFigureOut">
              <a:rPr lang="en-US" smtClean="0"/>
              <a:pPr/>
              <a:t>11/2/2011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37549-B3C7-41DF-82F1-FDCC8234A0B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1FF4DDF-7DF2-4655-B499-A0E84059CD39}" type="datetimeFigureOut">
              <a:rPr lang="en-US" smtClean="0"/>
              <a:pPr/>
              <a:t>11/2/2011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3137549-B3C7-41DF-82F1-FDCC8234A0B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Tablet computers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Jennifer M. Jarvis, M.Rd.Ed.</a:t>
            </a:r>
            <a:endParaRPr lang="en-US" dirty="0"/>
          </a:p>
        </p:txBody>
      </p:sp>
      <p:pic>
        <p:nvPicPr>
          <p:cNvPr id="25602" name="Picture 2" descr="https://encrypted-tbn1.google.com/images?q=tbn:ANd9GcSeZRNB6-lpw4Gwf2B1b7J4PA2nfuB5zKff-matnl0ZJUf3b5r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1371600"/>
            <a:ext cx="2085975" cy="2190751"/>
          </a:xfrm>
          <a:prstGeom prst="rect">
            <a:avLst/>
          </a:prstGeom>
          <a:noFill/>
        </p:spPr>
      </p:pic>
      <p:pic>
        <p:nvPicPr>
          <p:cNvPr id="25604" name="Picture 4" descr="https://encrypted-tbn2.google.com/images?q=tbn:ANd9GcQiF3V0ZDITiFhRmRGk2ZVW3ouvAir0yoEwPn48qFV3dc01oWa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533400"/>
            <a:ext cx="2171700" cy="2105025"/>
          </a:xfrm>
          <a:prstGeom prst="rect">
            <a:avLst/>
          </a:prstGeom>
          <a:noFill/>
        </p:spPr>
      </p:pic>
      <p:pic>
        <p:nvPicPr>
          <p:cNvPr id="25606" name="Picture 6" descr="https://encrypted-tbn2.google.com/images?q=tbn:ANd9GcQ5BinX43xbsW9z7a0zqSVFC13Aw1hoZ-i5b4aR9ZEowZRGDkC0B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72200" y="1066800"/>
            <a:ext cx="2476500" cy="18478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Tablet computers: </a:t>
            </a:r>
            <a:r>
              <a:rPr lang="en-US" sz="2800" dirty="0" smtClean="0"/>
              <a:t>What are they?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686800" cy="4860925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Tablet computers are a relatively new form of computer technology that was mainstreamed into the commercial market around the year 2000 </a:t>
            </a:r>
            <a:r>
              <a:rPr lang="en-US" sz="2000" dirty="0" smtClean="0"/>
              <a:t>(Ziff Davis, Inc., 2011).</a:t>
            </a:r>
            <a:r>
              <a:rPr lang="en-US" dirty="0" smtClean="0"/>
              <a:t> 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A tablet computer can be defined as, “a general-purpose computer contained in a single panel” </a:t>
            </a:r>
            <a:r>
              <a:rPr lang="en-US" sz="2000" dirty="0" smtClean="0"/>
              <a:t>(Ziff Davis, Inc., 2011, par. 1).</a:t>
            </a:r>
            <a:r>
              <a:rPr lang="en-US" dirty="0" smtClean="0"/>
              <a:t> 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Tablet computers vary in size, color, and capabilities and are used in almost every profession around the world.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Tablet computers: </a:t>
            </a:r>
            <a:r>
              <a:rPr lang="en-US" sz="2800" dirty="0" smtClean="0"/>
              <a:t>What are they? </a:t>
            </a:r>
            <a:r>
              <a:rPr lang="en-US" sz="2200" dirty="0" smtClean="0"/>
              <a:t>Continued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86800" cy="5257800"/>
          </a:xfrm>
        </p:spPr>
        <p:txBody>
          <a:bodyPr/>
          <a:lstStyle/>
          <a:p>
            <a:r>
              <a:rPr lang="en-US" dirty="0" smtClean="0"/>
              <a:t>As with most innovations, the concept of the tablet computer was conceived long before the technology existed to create the device </a:t>
            </a:r>
            <a:r>
              <a:rPr lang="en-US" sz="2000" dirty="0" smtClean="0"/>
              <a:t>(Holwerda, 2010). </a:t>
            </a:r>
          </a:p>
          <a:p>
            <a:r>
              <a:rPr lang="en-US" dirty="0" smtClean="0"/>
              <a:t>“The first complete concept of a tablet computer was the </a:t>
            </a:r>
            <a:r>
              <a:rPr lang="en-US" dirty="0" err="1" smtClean="0"/>
              <a:t>DynaBook</a:t>
            </a:r>
            <a:r>
              <a:rPr lang="en-US" dirty="0" smtClean="0"/>
              <a:t>, conceptualized by Alan Kay in the late 1960s and early 1970s” </a:t>
            </a:r>
            <a:r>
              <a:rPr lang="en-US" sz="2000" dirty="0" smtClean="0"/>
              <a:t>(</a:t>
            </a:r>
            <a:r>
              <a:rPr lang="en-US" sz="2000" dirty="0" err="1" smtClean="0"/>
              <a:t>Holwerda</a:t>
            </a:r>
            <a:r>
              <a:rPr lang="en-US" sz="2000" dirty="0" smtClean="0"/>
              <a:t>, 2010, par 6).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Dynabook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400" dirty="0" smtClean="0"/>
              <a:t>Created/conceptualized by Alan Kay in the 1960’s </a:t>
            </a:r>
            <a:r>
              <a:rPr lang="en-US" sz="2000" dirty="0" smtClean="0"/>
              <a:t>(</a:t>
            </a:r>
            <a:r>
              <a:rPr lang="en-US" sz="2000" dirty="0" err="1" smtClean="0"/>
              <a:t>Holwerda</a:t>
            </a:r>
            <a:r>
              <a:rPr lang="en-US" sz="2000" dirty="0" smtClean="0"/>
              <a:t>, 2010). </a:t>
            </a:r>
            <a:endParaRPr lang="en-US" sz="2000" dirty="0"/>
          </a:p>
        </p:txBody>
      </p:sp>
      <p:pic>
        <p:nvPicPr>
          <p:cNvPr id="2050" name="Picture 2" descr="https://encrypted-tbn3.google.com/images?q=tbn:ANd9GcQSPDW6IwT0E7sUuR1gY2VACP59o19kANbjeupAIFcVNYOTSdrAJw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4364" b="4364"/>
          <a:stretch>
            <a:fillRect/>
          </a:stretch>
        </p:blipFill>
        <p:spPr bwMode="auto">
          <a:xfrm>
            <a:off x="1676400" y="457200"/>
            <a:ext cx="5676900" cy="426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72</TotalTime>
  <Words>249</Words>
  <Application>Microsoft Office PowerPoint</Application>
  <PresentationFormat>On-screen Show (4:3)</PresentationFormat>
  <Paragraphs>22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Trek</vt:lpstr>
      <vt:lpstr>Tablet computers</vt:lpstr>
      <vt:lpstr>Tablet computers: What are they?</vt:lpstr>
      <vt:lpstr>Tablet computers: What are they? Continued</vt:lpstr>
      <vt:lpstr>Dynabook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Jennifer</dc:creator>
  <cp:lastModifiedBy>Jennifer</cp:lastModifiedBy>
  <cp:revision>21</cp:revision>
  <dcterms:created xsi:type="dcterms:W3CDTF">2011-11-02T17:14:03Z</dcterms:created>
  <dcterms:modified xsi:type="dcterms:W3CDTF">2011-11-02T18:29:27Z</dcterms:modified>
</cp:coreProperties>
</file>